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3" autoAdjust="0"/>
    <p:restoredTop sz="94660"/>
  </p:normalViewPr>
  <p:slideViewPr>
    <p:cSldViewPr>
      <p:cViewPr varScale="1">
        <p:scale>
          <a:sx n="41" d="100"/>
          <a:sy n="41" d="100"/>
        </p:scale>
        <p:origin x="-11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AC410-13B5-4C84-ADB2-D19E99007DB6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91222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544B2-8A9E-4B87-B952-929C7FD96B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C34931B-49FB-4600-B42A-98C9208A488D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57D6D8-EA9F-48C0-A3BB-E51805AFCC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Jumping Jacks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733800"/>
            <a:ext cx="7772400" cy="1199704"/>
          </a:xfrm>
        </p:spPr>
        <p:txBody>
          <a:bodyPr/>
          <a:lstStyle/>
          <a:p>
            <a:r>
              <a:rPr lang="en-US" dirty="0" smtClean="0"/>
              <a:t>Abby Cummings and </a:t>
            </a:r>
            <a:r>
              <a:rPr lang="en-US" dirty="0" err="1" smtClean="0"/>
              <a:t>Tori</a:t>
            </a:r>
            <a:r>
              <a:rPr lang="en-US" dirty="0" smtClean="0"/>
              <a:t> </a:t>
            </a:r>
            <a:r>
              <a:rPr lang="en-US" dirty="0" err="1" smtClean="0"/>
              <a:t>DeCesare</a:t>
            </a:r>
            <a:endParaRPr lang="en-US" dirty="0"/>
          </a:p>
        </p:txBody>
      </p:sp>
      <p:pic>
        <p:nvPicPr>
          <p:cNvPr id="35842" name="Picture 2" descr="Kid Doing Jumping Jacks - Royalty Free Clipart 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06692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Sample of 32 students</a:t>
            </a:r>
          </a:p>
          <a:p>
            <a:r>
              <a:rPr lang="en-US" dirty="0" smtClean="0"/>
              <a:t>Measured how many jumping jacks students could do in 60 seconds</a:t>
            </a:r>
          </a:p>
          <a:p>
            <a:r>
              <a:rPr lang="en-US" dirty="0" smtClean="0"/>
              <a:t> Categorical variables of gender and fruits and vegetables</a:t>
            </a:r>
          </a:p>
          <a:p>
            <a:r>
              <a:rPr lang="en-US" dirty="0" smtClean="0"/>
              <a:t>Quantitative variable of the number of jumping jacks</a:t>
            </a:r>
          </a:p>
          <a:p>
            <a:r>
              <a:rPr lang="en-US" dirty="0" smtClean="0"/>
              <a:t>Factors that affected performance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38914" name="Picture 2" descr="http://2.bp.blogspot.com/_V8KsSIiGjBk/SmYUaDa96EI/AAAAAAAAEZ8/Wm4AJ3DU6O0/s320/Jumping+Ja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52400"/>
            <a:ext cx="25908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Display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8382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10000"/>
            <a:ext cx="4572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3810000"/>
            <a:ext cx="396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-Somewhat symmetric</a:t>
            </a:r>
          </a:p>
          <a:p>
            <a:r>
              <a:rPr lang="en-US" sz="2400" dirty="0" smtClean="0"/>
              <a:t>-</a:t>
            </a:r>
            <a:r>
              <a:rPr lang="en-US" sz="2400" dirty="0" err="1" smtClean="0"/>
              <a:t>Unimodal</a:t>
            </a:r>
            <a:endParaRPr lang="en-US" sz="2400" dirty="0" smtClean="0"/>
          </a:p>
          <a:p>
            <a:r>
              <a:rPr lang="en-US" sz="2400" dirty="0" smtClean="0"/>
              <a:t>-Center (mean) 73.75</a:t>
            </a:r>
          </a:p>
          <a:p>
            <a:r>
              <a:rPr lang="en-US" sz="2400" dirty="0" smtClean="0"/>
              <a:t>-Range (51, 92)</a:t>
            </a:r>
          </a:p>
          <a:p>
            <a:r>
              <a:rPr lang="en-US" sz="2400" dirty="0" smtClean="0"/>
              <a:t>-Gaps at (51,61) (72,75) (85,88)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5867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vs. Normal Model</a:t>
            </a:r>
            <a:endParaRPr lang="en-US" dirty="0"/>
          </a:p>
        </p:txBody>
      </p:sp>
      <p:pic>
        <p:nvPicPr>
          <p:cNvPr id="44034" name="Picture 2" descr="http://www.jsdstat.com/Statblog/wp-images/Normal%20Mod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9568" y="4114800"/>
            <a:ext cx="4344431" cy="27431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629400" y="11430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** not a straight line, so NOT normal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4419600" cy="65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a=</a:t>
            </a:r>
            <a:r>
              <a:rPr lang="en-US" dirty="0" err="1" smtClean="0"/>
              <a:t>abby</a:t>
            </a:r>
            <a:r>
              <a:rPr lang="en-US" dirty="0" smtClean="0"/>
              <a:t>     t=</a:t>
            </a:r>
            <a:r>
              <a:rPr lang="en-US" dirty="0" err="1" smtClean="0"/>
              <a:t>tori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Two-Way Table Comparison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76962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Marginal Distribution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1784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460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Fruits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Veggies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446087">
                <a:tc>
                  <a:txBody>
                    <a:bodyPr/>
                    <a:lstStyle/>
                    <a:p>
                      <a:r>
                        <a:rPr lang="en-US" dirty="0" smtClean="0"/>
                        <a:t>Males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46087">
                <a:tc>
                  <a:txBody>
                    <a:bodyPr/>
                    <a:lstStyle/>
                    <a:p>
                      <a:r>
                        <a:rPr lang="en-US" dirty="0" smtClean="0"/>
                        <a:t>Females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446087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3505200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GENDER:</a:t>
            </a:r>
          </a:p>
          <a:p>
            <a:endParaRPr lang="en-US" sz="2400" dirty="0" smtClean="0"/>
          </a:p>
          <a:p>
            <a:r>
              <a:rPr lang="en-US" sz="2400" dirty="0" smtClean="0"/>
              <a:t>Male: 8/32 = 25%                  Female: 24/32 = 75%</a:t>
            </a:r>
          </a:p>
          <a:p>
            <a:endParaRPr lang="en-US" sz="2400" dirty="0" smtClean="0"/>
          </a:p>
          <a:p>
            <a:r>
              <a:rPr lang="en-US" sz="2400" dirty="0" smtClean="0"/>
              <a:t>FRUITS v. VEGGIES:</a:t>
            </a:r>
          </a:p>
          <a:p>
            <a:endParaRPr lang="en-US" sz="2400" dirty="0" smtClean="0"/>
          </a:p>
          <a:p>
            <a:r>
              <a:rPr lang="en-US" sz="2400" dirty="0" smtClean="0"/>
              <a:t>Fruits: 27/32 = 84.375%       Veggies: 5/32 =  15.625% </a:t>
            </a:r>
          </a:p>
          <a:p>
            <a:r>
              <a:rPr lang="en-US" sz="2400" dirty="0" smtClean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21336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Fruits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Veggies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381000"/>
            <a:ext cx="518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Conditional Distribution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3733800"/>
            <a:ext cx="8001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Fruits:						Veggies:</a:t>
            </a:r>
          </a:p>
          <a:p>
            <a:r>
              <a:rPr lang="en-US" dirty="0" smtClean="0"/>
              <a:t>Male: 7/27 = </a:t>
            </a:r>
            <a:r>
              <a:rPr lang="en-US" sz="2600" dirty="0" smtClean="0"/>
              <a:t>25.93%			</a:t>
            </a:r>
            <a:r>
              <a:rPr lang="en-US" dirty="0" smtClean="0"/>
              <a:t>Male: 1/5 </a:t>
            </a:r>
            <a:r>
              <a:rPr lang="en-US" sz="2600" dirty="0" smtClean="0"/>
              <a:t>= 20%</a:t>
            </a:r>
          </a:p>
          <a:p>
            <a:r>
              <a:rPr lang="en-US" dirty="0" smtClean="0"/>
              <a:t>Female: 20/27 = </a:t>
            </a:r>
            <a:r>
              <a:rPr lang="en-US" sz="2600" dirty="0" smtClean="0"/>
              <a:t>74. 074%		</a:t>
            </a:r>
            <a:r>
              <a:rPr lang="en-US" dirty="0" smtClean="0"/>
              <a:t>Female: 4/5 = </a:t>
            </a:r>
            <a:r>
              <a:rPr lang="en-US" sz="2600" dirty="0" smtClean="0"/>
              <a:t>80%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5029200"/>
            <a:ext cx="7848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Male:						Female:</a:t>
            </a:r>
          </a:p>
          <a:p>
            <a:r>
              <a:rPr lang="en-US" dirty="0" smtClean="0"/>
              <a:t>Fruits: 7/8 = </a:t>
            </a:r>
            <a:r>
              <a:rPr lang="en-US" sz="2600" dirty="0" smtClean="0"/>
              <a:t>87.5% </a:t>
            </a:r>
            <a:r>
              <a:rPr lang="en-US" dirty="0" smtClean="0"/>
              <a:t>		</a:t>
            </a:r>
            <a:r>
              <a:rPr lang="en-US" dirty="0"/>
              <a:t> </a:t>
            </a:r>
            <a:r>
              <a:rPr lang="en-US" dirty="0" smtClean="0"/>
              <a:t>         Fruit: 20/24 = </a:t>
            </a:r>
            <a:r>
              <a:rPr lang="en-US" sz="2600" dirty="0" smtClean="0"/>
              <a:t>83.33%</a:t>
            </a:r>
          </a:p>
          <a:p>
            <a:r>
              <a:rPr lang="en-US" dirty="0" smtClean="0"/>
              <a:t>Veggies: 1/8 = </a:t>
            </a:r>
            <a:r>
              <a:rPr lang="en-US" sz="2600" dirty="0" smtClean="0"/>
              <a:t>12.5%                </a:t>
            </a:r>
            <a:r>
              <a:rPr lang="en-US" dirty="0" smtClean="0"/>
              <a:t>Veggies: 4/24 = </a:t>
            </a:r>
            <a:r>
              <a:rPr lang="en-US" sz="2600" dirty="0" smtClean="0"/>
              <a:t>16.66%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r="26457" b="47068"/>
          <a:stretch>
            <a:fillRect/>
          </a:stretch>
        </p:blipFill>
        <p:spPr bwMode="auto">
          <a:xfrm>
            <a:off x="5181600" y="0"/>
            <a:ext cx="396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dizzy and tired from previous event </a:t>
            </a:r>
          </a:p>
          <a:p>
            <a:r>
              <a:rPr lang="en-US" dirty="0" smtClean="0"/>
              <a:t>We didn’t specify with/without shoes</a:t>
            </a:r>
          </a:p>
          <a:p>
            <a:r>
              <a:rPr lang="en-US" dirty="0" smtClean="0"/>
              <a:t>Would pause and ask who was counting</a:t>
            </a:r>
          </a:p>
          <a:p>
            <a:pPr lvl="1"/>
            <a:r>
              <a:rPr lang="en-US" dirty="0" smtClean="0"/>
              <a:t>Second round specified who was counting</a:t>
            </a:r>
          </a:p>
          <a:p>
            <a:r>
              <a:rPr lang="en-US" dirty="0" smtClean="0"/>
              <a:t>People do jumping jacks differently—how full the jumping jack is</a:t>
            </a:r>
          </a:p>
          <a:p>
            <a:r>
              <a:rPr lang="en-US" dirty="0" smtClean="0"/>
              <a:t>Clothing was an issue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Biases and Problems Encountered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5562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From a sample of 32 people we were able to conclude…</a:t>
            </a:r>
          </a:p>
          <a:p>
            <a:r>
              <a:rPr lang="en-US" dirty="0" smtClean="0"/>
              <a:t>Wide range of jumping jacks can be completed in a minute</a:t>
            </a:r>
          </a:p>
          <a:p>
            <a:r>
              <a:rPr lang="en-US" dirty="0" smtClean="0"/>
              <a:t>More people favor fruits over veggies</a:t>
            </a:r>
          </a:p>
          <a:p>
            <a:r>
              <a:rPr lang="en-US" dirty="0" smtClean="0"/>
              <a:t>There is no association</a:t>
            </a:r>
          </a:p>
          <a:p>
            <a:r>
              <a:rPr lang="en-US" dirty="0" smtClean="0"/>
              <a:t>Clothing, shoes, counting, and previous activities change results</a:t>
            </a:r>
          </a:p>
          <a:p>
            <a:r>
              <a:rPr lang="en-US" dirty="0" smtClean="0"/>
              <a:t>Playing sports vs. no sports would’ve been good categorical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1026" name="Picture 2" descr="http://healthinmotion.files.wordpress.com/2010/03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0"/>
            <a:ext cx="2895600" cy="2743200"/>
          </a:xfrm>
          <a:prstGeom prst="rect">
            <a:avLst/>
          </a:prstGeom>
          <a:noFill/>
        </p:spPr>
      </p:pic>
      <p:pic>
        <p:nvPicPr>
          <p:cNvPr id="1028" name="Picture 4" descr="http://www.zipfittrainers.com/wp-content/uploads/2010/03/jumping_jack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581400"/>
            <a:ext cx="2297388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</TotalTime>
  <Words>264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Jumping Jacks Data</vt:lpstr>
      <vt:lpstr>Introduction</vt:lpstr>
      <vt:lpstr>Graphical Display</vt:lpstr>
      <vt:lpstr>Data vs. Normal Model</vt:lpstr>
      <vt:lpstr>Two-Way Table Comparison</vt:lpstr>
      <vt:lpstr>Marginal Distribution</vt:lpstr>
      <vt:lpstr>Conditional Distribution</vt:lpstr>
      <vt:lpstr>Biases and Problems Encountered</vt:lpstr>
      <vt:lpstr>Conclusion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Jumping Jacks Data</dc:title>
  <dc:creator>DeCesare.V462</dc:creator>
  <cp:lastModifiedBy>Lauren Senske</cp:lastModifiedBy>
  <cp:revision>25</cp:revision>
  <dcterms:created xsi:type="dcterms:W3CDTF">2010-09-23T15:34:03Z</dcterms:created>
  <dcterms:modified xsi:type="dcterms:W3CDTF">2010-09-24T16:54:39Z</dcterms:modified>
</cp:coreProperties>
</file>